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61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6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0FF8-4CB2-47D4-9BE8-ACF24F38EA72}" type="datetimeFigureOut">
              <a:rPr lang="es-AR" smtClean="0"/>
              <a:pPr/>
              <a:t>30/03/2014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5778-A40A-4729-A812-CDC33D568E42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s-AR" sz="2800" dirty="0" smtClean="0"/>
              <a:t>Funciones  derivadas de los factores.Tipos de discursos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REFERENCIAL </a:t>
            </a: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POETICA </a:t>
            </a:r>
          </a:p>
          <a:p>
            <a:endParaRPr lang="es-A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EMOTIVA  ------------------------------  CONATIVA                                                             </a:t>
            </a:r>
          </a:p>
          <a:p>
            <a:pPr>
              <a:buNone/>
            </a:pPr>
            <a:r>
              <a:rPr lang="es-AR" b="1" smtClean="0">
                <a:solidFill>
                  <a:schemeClr val="accent2">
                    <a:lumMod val="75000"/>
                  </a:schemeClr>
                </a:solidFill>
              </a:rPr>
              <a:t>                                 </a:t>
            </a: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FATICA</a:t>
            </a: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METALINGUISTICA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s-AR" sz="2800" dirty="0" smtClean="0"/>
              <a:t>Funciones  derivadas de los factores.Tipos de discursos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REFERENCIAL </a:t>
            </a: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POETICA </a:t>
            </a:r>
          </a:p>
          <a:p>
            <a:endParaRPr lang="es-A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EMOTIVA  ------------------------------  CONATIVA                                                             </a:t>
            </a:r>
          </a:p>
          <a:p>
            <a:pPr>
              <a:buNone/>
            </a:pPr>
            <a:r>
              <a:rPr lang="es-AR" b="1" smtClean="0">
                <a:solidFill>
                  <a:schemeClr val="accent2">
                    <a:lumMod val="75000"/>
                  </a:schemeClr>
                </a:solidFill>
              </a:rPr>
              <a:t>                                 </a:t>
            </a: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FATICA</a:t>
            </a: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METALINGUISTICA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0800000" flipV="1">
            <a:off x="685800" y="332656"/>
            <a:ext cx="7772400" cy="129614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sz="2000" b="1" dirty="0" smtClean="0"/>
              <a:t>Funciones del Lenguaje-Jakobson</a:t>
            </a:r>
            <a:r>
              <a:rPr lang="es-AR" sz="3100" b="1" dirty="0" smtClean="0"/>
              <a:t/>
            </a:r>
            <a:br>
              <a:rPr lang="es-AR" sz="3100" b="1" dirty="0" smtClean="0"/>
            </a:br>
            <a:r>
              <a:rPr lang="es-AR" sz="3100" b="1" dirty="0" smtClean="0"/>
              <a:t>Factores que constituyen todo acto de comunicación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704856" cy="432048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</a:rPr>
              <a:t>CONTEXTO </a:t>
            </a:r>
          </a:p>
          <a:p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</a:rPr>
              <a:t>MENSAJE </a:t>
            </a:r>
          </a:p>
          <a:p>
            <a:endParaRPr lang="es-AR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s-AR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</a:rPr>
              <a:t>DESTINADOR   ------------------------     DESTINATARIO</a:t>
            </a:r>
          </a:p>
          <a:p>
            <a:pPr algn="l"/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CONTACTO </a:t>
            </a:r>
          </a:p>
          <a:p>
            <a:pPr algn="l"/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CODIGO</a:t>
            </a:r>
          </a:p>
          <a:p>
            <a:pPr algn="l"/>
            <a:r>
              <a:rPr lang="es-AR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</a:t>
            </a:r>
            <a:r>
              <a:rPr lang="es-AR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es-A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s-AR" sz="2800" dirty="0" smtClean="0"/>
              <a:t>Funciones  derivadas de los factores.Tipos de discursos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REFERENCIAL  </a:t>
            </a:r>
            <a:r>
              <a:rPr lang="es-AR" sz="1800" b="1" dirty="0" smtClean="0"/>
              <a:t>(</a:t>
            </a:r>
            <a:r>
              <a:rPr lang="es-AR" sz="1800" b="1" dirty="0" smtClean="0"/>
              <a:t>contexto)</a:t>
            </a:r>
            <a:r>
              <a:rPr lang="es-AR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AR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POETICA </a:t>
            </a:r>
            <a:r>
              <a:rPr lang="es-AR" sz="1800" b="1" dirty="0" smtClean="0"/>
              <a:t> (mensaje)</a:t>
            </a:r>
            <a:endParaRPr lang="es-AR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A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EMOTIVA </a:t>
            </a:r>
            <a:r>
              <a:rPr lang="es-AR" sz="1800" b="1" dirty="0" smtClean="0"/>
              <a:t>(</a:t>
            </a:r>
            <a:r>
              <a:rPr lang="es-AR" sz="1800" b="1" dirty="0" err="1" smtClean="0"/>
              <a:t>destinador</a:t>
            </a:r>
            <a:r>
              <a:rPr lang="es-AR" sz="1800" b="1" dirty="0" smtClean="0"/>
              <a:t>) </a:t>
            </a: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-----------CONATIVA </a:t>
            </a:r>
            <a:r>
              <a:rPr lang="es-AR" sz="1800" b="1" dirty="0" smtClean="0"/>
              <a:t>(destinatario)</a:t>
            </a: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</a:t>
            </a:r>
            <a:endParaRPr lang="es-A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FAT ICA</a:t>
            </a:r>
            <a:r>
              <a:rPr lang="es-AR" b="1" dirty="0" smtClean="0"/>
              <a:t> </a:t>
            </a:r>
            <a:r>
              <a:rPr lang="es-AR" sz="1800" b="1" dirty="0" smtClean="0"/>
              <a:t>(contacto)</a:t>
            </a:r>
            <a:endParaRPr lang="es-AR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</a:t>
            </a:r>
            <a:r>
              <a:rPr lang="es-AR" b="1" dirty="0" smtClean="0">
                <a:solidFill>
                  <a:schemeClr val="accent2">
                    <a:lumMod val="75000"/>
                  </a:schemeClr>
                </a:solidFill>
              </a:rPr>
              <a:t>METALINGUISTICA </a:t>
            </a:r>
            <a:r>
              <a:rPr lang="es-AR" sz="1800" b="1" dirty="0" smtClean="0"/>
              <a:t>(código)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86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Funciones  derivadas de los factores.Tipos de discursos</vt:lpstr>
      <vt:lpstr>Funciones  derivadas de los factores.Tipos de discursos</vt:lpstr>
      <vt:lpstr> Funciones del Lenguaje-Jakobson Factores que constituyen todo acto de comunicación </vt:lpstr>
      <vt:lpstr>Funciones  derivadas de los factores.Tipos de discursos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chili</dc:creator>
  <cp:lastModifiedBy>chili</cp:lastModifiedBy>
  <cp:revision>6</cp:revision>
  <dcterms:created xsi:type="dcterms:W3CDTF">2013-08-20T22:52:07Z</dcterms:created>
  <dcterms:modified xsi:type="dcterms:W3CDTF">2014-03-30T20:04:19Z</dcterms:modified>
</cp:coreProperties>
</file>