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82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C2220-1A89-421D-B543-A5865260BFA3}" type="datetimeFigureOut">
              <a:rPr lang="es-AR" smtClean="0"/>
              <a:pPr/>
              <a:t>23/08/2013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D24B3-0AA2-42DD-8BA1-D70A14921B8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s-MX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TAREA DE RETROALIMENTACION :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es-MX" dirty="0" smtClean="0">
              <a:latin typeface="Arial" pitchFamily="34" charset="0"/>
              <a:cs typeface="Times New Roman" pitchFamily="18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s-MX" dirty="0" smtClean="0">
                <a:latin typeface="Arial" pitchFamily="34" charset="0"/>
                <a:cs typeface="Times New Roman" pitchFamily="18" charset="0"/>
              </a:rPr>
              <a:t>1)</a:t>
            </a:r>
            <a:r>
              <a:rPr lang="es-MX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Del ejemplo dado en el </a:t>
            </a:r>
            <a:r>
              <a:rPr lang="es-MX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Pto</a:t>
            </a:r>
            <a:r>
              <a:rPr lang="es-MX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MX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2) </a:t>
            </a:r>
            <a:r>
              <a:rPr lang="es-MX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ejemplifique dos competencias- a su elección-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es-MX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s-MX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2)Relacione esta situación con algún párrafo del autor a su elección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flipV="1">
            <a:off x="685800" y="692696"/>
            <a:ext cx="7772400" cy="1437729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6672"/>
            <a:ext cx="8280920" cy="5976664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rgbClr val="7030A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s-AR" sz="3600" dirty="0" smtClean="0"/>
              <a:t>VARIEDADES LINGÜÍSTICAS</a:t>
            </a:r>
            <a:endParaRPr lang="es-AR" sz="3600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endParaRPr lang="es-AR" sz="2800" dirty="0" smtClean="0"/>
          </a:p>
          <a:p>
            <a:r>
              <a:rPr lang="es-AR" sz="2800" dirty="0" smtClean="0"/>
              <a:t>Diferencias geográficas ----</a:t>
            </a:r>
            <a:r>
              <a:rPr lang="es-AR" sz="2800" b="1" dirty="0" smtClean="0">
                <a:solidFill>
                  <a:srgbClr val="C00000"/>
                </a:solidFill>
              </a:rPr>
              <a:t>DIALECTO</a:t>
            </a:r>
          </a:p>
          <a:p>
            <a:endParaRPr lang="es-AR" sz="2800" dirty="0" smtClean="0"/>
          </a:p>
          <a:p>
            <a:r>
              <a:rPr lang="es-AR" sz="2800" dirty="0" smtClean="0"/>
              <a:t>Diferencias sociales /</a:t>
            </a:r>
          </a:p>
          <a:p>
            <a:r>
              <a:rPr lang="es-AR" sz="2800" dirty="0" smtClean="0"/>
              <a:t> culturales------------------</a:t>
            </a:r>
            <a:r>
              <a:rPr lang="es-AR" sz="2800" b="1" dirty="0" smtClean="0">
                <a:solidFill>
                  <a:srgbClr val="C00000"/>
                </a:solidFill>
              </a:rPr>
              <a:t>SOCIOLECTO</a:t>
            </a:r>
            <a:r>
              <a:rPr lang="es-AR" sz="2800" dirty="0" smtClean="0"/>
              <a:t>         </a:t>
            </a:r>
            <a:r>
              <a:rPr lang="es-AR" sz="2800" b="1" dirty="0" smtClean="0">
                <a:solidFill>
                  <a:srgbClr val="C00000"/>
                </a:solidFill>
              </a:rPr>
              <a:t>IDEOLECTO</a:t>
            </a:r>
            <a:r>
              <a:rPr lang="es-AR" sz="2800" dirty="0" smtClean="0"/>
              <a:t>            </a:t>
            </a:r>
          </a:p>
          <a:p>
            <a:r>
              <a:rPr lang="es-AR" sz="2800" dirty="0" smtClean="0"/>
              <a:t> </a:t>
            </a:r>
          </a:p>
          <a:p>
            <a:r>
              <a:rPr lang="es-AR" sz="2800" dirty="0" smtClean="0"/>
              <a:t>Diferencias en edades/----</a:t>
            </a:r>
            <a:r>
              <a:rPr lang="es-AR" sz="2800" b="1" dirty="0" smtClean="0">
                <a:solidFill>
                  <a:srgbClr val="C00000"/>
                </a:solidFill>
              </a:rPr>
              <a:t>CRONOLECTO</a:t>
            </a:r>
          </a:p>
          <a:p>
            <a:pPr>
              <a:buNone/>
            </a:pPr>
            <a:r>
              <a:rPr lang="es-AR" sz="2800" dirty="0" smtClean="0"/>
              <a:t>      épocas históricas           </a:t>
            </a:r>
          </a:p>
          <a:p>
            <a:endParaRPr lang="es-AR" dirty="0"/>
          </a:p>
        </p:txBody>
      </p:sp>
      <p:sp>
        <p:nvSpPr>
          <p:cNvPr id="5" name="4 Cerrar llave"/>
          <p:cNvSpPr/>
          <p:nvPr/>
        </p:nvSpPr>
        <p:spPr>
          <a:xfrm>
            <a:off x="6300192" y="2348880"/>
            <a:ext cx="720080" cy="3096344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52928" cy="70609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AR" sz="3600" dirty="0" smtClean="0"/>
              <a:t/>
            </a:r>
            <a:br>
              <a:rPr lang="es-AR" sz="3600" dirty="0" smtClean="0"/>
            </a:br>
            <a:r>
              <a:rPr lang="es-AR" sz="3600" dirty="0" smtClean="0"/>
              <a:t>Los </a:t>
            </a:r>
            <a:r>
              <a:rPr lang="es-AR" sz="3600" dirty="0" err="1" smtClean="0"/>
              <a:t>lectos</a:t>
            </a:r>
            <a:r>
              <a:rPr lang="es-AR" sz="3600" dirty="0" smtClean="0"/>
              <a:t> pueden adoptar distintas variedades:</a:t>
            </a:r>
            <a:br>
              <a:rPr lang="es-AR" sz="3600" dirty="0" smtClean="0"/>
            </a:br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  <a:t>DIALECTO</a:t>
            </a:r>
            <a:r>
              <a:rPr lang="es-AR" b="1" dirty="0" smtClean="0"/>
              <a:t>   *General: todos los países de una misma lengua </a:t>
            </a:r>
          </a:p>
          <a:p>
            <a:pPr>
              <a:buNone/>
            </a:pPr>
            <a:r>
              <a:rPr lang="es-AR" b="1" dirty="0" smtClean="0"/>
              <a:t>                   *Regional: diferentes entre distintos países</a:t>
            </a:r>
          </a:p>
          <a:p>
            <a:pPr>
              <a:buNone/>
            </a:pPr>
            <a:r>
              <a:rPr lang="es-AR" b="1" dirty="0" smtClean="0"/>
              <a:t>                   *Urbano: propio de una ciudad</a:t>
            </a:r>
          </a:p>
          <a:p>
            <a:pPr>
              <a:buNone/>
            </a:pPr>
            <a:r>
              <a:rPr lang="es-AR" b="1" dirty="0" smtClean="0"/>
              <a:t>                   *Rural propio del campo </a:t>
            </a:r>
          </a:p>
          <a:p>
            <a:pPr>
              <a:buNone/>
            </a:pPr>
            <a:r>
              <a:rPr lang="es-AR" b="1" dirty="0" smtClean="0"/>
              <a:t> </a:t>
            </a:r>
          </a:p>
          <a:p>
            <a:pPr>
              <a:buNone/>
            </a:pPr>
            <a: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  <a:t>SOCIOLECTO</a:t>
            </a:r>
            <a:r>
              <a:rPr lang="es-AR" b="1" dirty="0" smtClean="0"/>
              <a:t>  *Profesional: lenguaje técnico</a:t>
            </a:r>
          </a:p>
          <a:p>
            <a:pPr>
              <a:buNone/>
            </a:pPr>
            <a:r>
              <a:rPr lang="es-AR" b="1" dirty="0" smtClean="0"/>
              <a:t>                        *Correcto: escasos desvíos de la norma</a:t>
            </a:r>
          </a:p>
          <a:p>
            <a:pPr>
              <a:buNone/>
            </a:pPr>
            <a:r>
              <a:rPr lang="es-AR" b="1" dirty="0" smtClean="0"/>
              <a:t>                        *Incorrecto: frecuentes desvíos de la norma </a:t>
            </a:r>
            <a:endParaRPr lang="es-A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>
              <a:buNone/>
            </a:pPr>
            <a: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  <a:t>CRONOLECTO </a:t>
            </a:r>
            <a:r>
              <a:rPr lang="es-AR" b="1" dirty="0" smtClean="0"/>
              <a:t> *Adulto</a:t>
            </a:r>
          </a:p>
          <a:p>
            <a:pPr>
              <a:buNone/>
            </a:pPr>
            <a:r>
              <a:rPr lang="es-AR" b="1" dirty="0" smtClean="0"/>
              <a:t>                           *Infantil</a:t>
            </a:r>
          </a:p>
          <a:p>
            <a:pPr>
              <a:buNone/>
            </a:pPr>
            <a:r>
              <a:rPr lang="es-AR" b="1" dirty="0" smtClean="0"/>
              <a:t>                          *Adolescente</a:t>
            </a:r>
          </a:p>
          <a:p>
            <a:endParaRPr lang="es-AR" b="1" dirty="0" smtClean="0"/>
          </a:p>
          <a:p>
            <a:pPr>
              <a:buNone/>
            </a:pPr>
            <a: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  <a:t>EL REGISTRO PUEDE SER:</a:t>
            </a:r>
            <a:r>
              <a:rPr lang="es-AR" b="1" dirty="0" smtClean="0"/>
              <a:t> *oral /escrito</a:t>
            </a:r>
          </a:p>
          <a:p>
            <a:pPr>
              <a:buNone/>
            </a:pPr>
            <a:r>
              <a:rPr lang="es-AR" b="1" dirty="0" smtClean="0"/>
              <a:t>                                               *formal/Informal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76</Words>
  <Application>Microsoft Office PowerPoint</Application>
  <PresentationFormat>Presentación en pantalla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TAREA DE RETROALIMENTACION :</vt:lpstr>
      <vt:lpstr>Diapositiva 2</vt:lpstr>
      <vt:lpstr>VARIEDADES LINGÜÍSTICAS</vt:lpstr>
      <vt:lpstr> Los lectos pueden adoptar distintas variedades: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chili</dc:creator>
  <cp:lastModifiedBy>chili</cp:lastModifiedBy>
  <cp:revision>12</cp:revision>
  <dcterms:created xsi:type="dcterms:W3CDTF">2012-08-28T23:35:53Z</dcterms:created>
  <dcterms:modified xsi:type="dcterms:W3CDTF">2013-08-23T12:42:20Z</dcterms:modified>
</cp:coreProperties>
</file>