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3" r:id="rId5"/>
    <p:sldId id="262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5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CF90E-C859-4712-A654-987A78BF0211}" type="datetimeFigureOut">
              <a:rPr lang="es-AR" smtClean="0"/>
              <a:pPr/>
              <a:t>30/08/2012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25816-DB3D-4647-85A4-3761FB8F89E5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FFCCFF"/>
              </a:gs>
              <a:gs pos="100000">
                <a:srgbClr val="FFCCFF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FUNCIONES DEL LENGUAJE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/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s-MX" sz="14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M..A.K. HALLIDAY </a:t>
            </a:r>
            <a:endParaRPr lang="es-E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  <a:solidFill>
            <a:srgbClr val="FFFF99"/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es-AR" sz="1800" b="1" dirty="0" smtClean="0"/>
              <a:t>                              </a:t>
            </a:r>
            <a:r>
              <a:rPr lang="es-AR" sz="2800" b="1" dirty="0" smtClean="0"/>
              <a:t> Las funciones del lenguaje en relación  a:</a:t>
            </a:r>
          </a:p>
          <a:p>
            <a:pPr>
              <a:buNone/>
            </a:pPr>
            <a:endParaRPr lang="es-AR" sz="2800" b="1" dirty="0"/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endParaRPr lang="es-AR" sz="2800" b="1" dirty="0"/>
          </a:p>
          <a:p>
            <a:pPr>
              <a:buNone/>
            </a:pPr>
            <a:r>
              <a:rPr lang="es-AR" sz="2800" b="1" dirty="0" smtClean="0"/>
              <a:t>La interacción                                                    Con otras  </a:t>
            </a:r>
          </a:p>
          <a:p>
            <a:pPr>
              <a:buNone/>
            </a:pPr>
            <a:r>
              <a:rPr lang="es-AR" sz="2800" b="1" dirty="0"/>
              <a:t>c</a:t>
            </a:r>
            <a:r>
              <a:rPr lang="es-AR" sz="2800" b="1" dirty="0" smtClean="0"/>
              <a:t>onsigo mismo                                                  personas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endParaRPr lang="es-AR" sz="2800" b="1" dirty="0" smtClean="0"/>
          </a:p>
          <a:p>
            <a:pPr>
              <a:buNone/>
            </a:pPr>
            <a:r>
              <a:rPr lang="es-AR" sz="2800" b="1" dirty="0" smtClean="0"/>
              <a:t>                               con  las cosas del mundo</a:t>
            </a:r>
          </a:p>
        </p:txBody>
      </p:sp>
      <p:sp>
        <p:nvSpPr>
          <p:cNvPr id="4" name="3 Rectángulo redondeado"/>
          <p:cNvSpPr/>
          <p:nvPr/>
        </p:nvSpPr>
        <p:spPr>
          <a:xfrm>
            <a:off x="3203848" y="2492896"/>
            <a:ext cx="2592288" cy="223224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5" name="4 Flecha abajo"/>
          <p:cNvSpPr/>
          <p:nvPr/>
        </p:nvSpPr>
        <p:spPr>
          <a:xfrm rot="5400000">
            <a:off x="2843808" y="2456892"/>
            <a:ext cx="864096" cy="2016224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6" name="5 Flecha abajo"/>
          <p:cNvSpPr/>
          <p:nvPr/>
        </p:nvSpPr>
        <p:spPr>
          <a:xfrm>
            <a:off x="4067944" y="3068960"/>
            <a:ext cx="1008112" cy="2088232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6 Flecha abajo"/>
          <p:cNvSpPr/>
          <p:nvPr/>
        </p:nvSpPr>
        <p:spPr>
          <a:xfrm rot="16200000">
            <a:off x="5364088" y="2492896"/>
            <a:ext cx="864096" cy="1872208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                                           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s-AR" dirty="0" smtClean="0"/>
              <a:t>Aparecen en forma evolutiva con características determinadas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s-AR" dirty="0"/>
              <a:t> </a:t>
            </a:r>
            <a:r>
              <a:rPr lang="es-AR" dirty="0" smtClean="0"/>
              <a:t>                           Etapas </a:t>
            </a:r>
          </a:p>
          <a:p>
            <a:pPr>
              <a:buNone/>
            </a:pPr>
            <a:endParaRPr lang="es-AR" dirty="0" smtClean="0"/>
          </a:p>
          <a:p>
            <a:r>
              <a:rPr lang="es-AR" dirty="0" smtClean="0"/>
              <a:t>I Desde los 10 a 18 meses </a:t>
            </a:r>
          </a:p>
          <a:p>
            <a:endParaRPr lang="es-AR" dirty="0" smtClean="0"/>
          </a:p>
          <a:p>
            <a:r>
              <a:rPr lang="es-AR" dirty="0" smtClean="0"/>
              <a:t>II Desde los 18 a 24 meses</a:t>
            </a:r>
          </a:p>
          <a:p>
            <a:pPr>
              <a:buNone/>
            </a:pPr>
            <a:r>
              <a:rPr lang="es-AR" dirty="0" smtClean="0"/>
              <a:t> </a:t>
            </a:r>
          </a:p>
          <a:p>
            <a:r>
              <a:rPr lang="es-AR" dirty="0" smtClean="0"/>
              <a:t>III A partir de los 24 meses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gradFill rotWithShape="0">
            <a:gsLst>
              <a:gs pos="0">
                <a:srgbClr val="FFCCFF"/>
              </a:gs>
              <a:gs pos="100000">
                <a:srgbClr val="FFCCFF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PRIMERA ETAPA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Desde los 10 a 18 meses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s-E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endParaRPr lang="es-AR" sz="1800" b="1" dirty="0" smtClean="0"/>
          </a:p>
          <a:p>
            <a:r>
              <a:rPr lang="es-AR" sz="2400" b="1" dirty="0" smtClean="0"/>
              <a:t>INSTRUMENTAL:  pasa satisfacer  deseo, demandas.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REGULADORA:  para controlar, modificar la conducta de los demás.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INTERACTIVA:   para relacionarse con los demás.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PERSONAL: para expresar la conciencia de sí mismo, afirmar su identidad.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HEURÍSTICA:  para aprender y conocer el mundo. 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IMAGINATIVA: para crear un mundo simbólico y fantástico. </a:t>
            </a:r>
          </a:p>
          <a:p>
            <a:endParaRPr lang="es-A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3">
              <a:lumMod val="75000"/>
            </a:schemeClr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SEGUNDA ETAPA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Desde los 18 a 24 meses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s-E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es-AR" sz="1800" b="1" dirty="0" smtClean="0"/>
          </a:p>
          <a:p>
            <a:endParaRPr lang="es-AR" sz="1800" b="1" dirty="0" smtClean="0"/>
          </a:p>
          <a:p>
            <a:r>
              <a:rPr lang="es-AR" sz="2400" b="1" dirty="0" smtClean="0"/>
              <a:t>PRAGMATICA: ( proviene func. Instr. y reguladora)Uso para categorizar fenómenos del medio.</a:t>
            </a:r>
          </a:p>
          <a:p>
            <a:endParaRPr lang="es-AR" sz="2400" b="1" dirty="0" smtClean="0"/>
          </a:p>
          <a:p>
            <a:endParaRPr lang="es-AR" sz="2400" b="1" dirty="0" smtClean="0"/>
          </a:p>
          <a:p>
            <a:r>
              <a:rPr lang="es-AR" sz="2400" b="1" dirty="0" smtClean="0"/>
              <a:t>MATÉTICA:(proviene func.personal y heurística)es utilizado para el aprendizaje sobre el mundo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INFORMATIVA: se usa para recibir y proporcionar información </a:t>
            </a:r>
          </a:p>
          <a:p>
            <a:endParaRPr lang="es-AR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TERCERA ETAPA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A partir de los 24 meses</a:t>
            </a:r>
            <a:br>
              <a:rPr lang="es-ES" sz="20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endParaRPr lang="es-ES" sz="2000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es-AR" sz="1800" b="1" dirty="0" smtClean="0"/>
          </a:p>
          <a:p>
            <a:endParaRPr lang="es-AR" sz="1800" b="1" dirty="0" smtClean="0"/>
          </a:p>
          <a:p>
            <a:r>
              <a:rPr lang="es-AR" sz="2400" b="1" dirty="0" smtClean="0"/>
              <a:t>IDEACIONAL: el uso del lenguaje  para representar experiencia.</a:t>
            </a:r>
          </a:p>
          <a:p>
            <a:endParaRPr lang="es-AR" sz="2400" b="1" dirty="0" smtClean="0"/>
          </a:p>
          <a:p>
            <a:endParaRPr lang="es-AR" sz="2400" b="1" dirty="0" smtClean="0"/>
          </a:p>
          <a:p>
            <a:r>
              <a:rPr lang="es-AR" sz="2400" b="1" dirty="0" smtClean="0"/>
              <a:t>INTERPERSONAL:  como medio para  participar en situaciones comunicativas.</a:t>
            </a:r>
          </a:p>
          <a:p>
            <a:endParaRPr lang="es-AR" sz="2400" b="1" dirty="0" smtClean="0"/>
          </a:p>
          <a:p>
            <a:r>
              <a:rPr lang="es-AR" sz="2400" b="1" dirty="0" smtClean="0"/>
              <a:t>TEXTUAL: la forma en que los significados se codifican en palabras y frases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1763688" y="429344"/>
          <a:ext cx="5616622" cy="6096000"/>
        </p:xfrm>
        <a:graphic>
          <a:graphicData uri="http://schemas.openxmlformats.org/drawingml/2006/table">
            <a:tbl>
              <a:tblPr/>
              <a:tblGrid>
                <a:gridCol w="935158"/>
                <a:gridCol w="938564"/>
                <a:gridCol w="935725"/>
                <a:gridCol w="935725"/>
                <a:gridCol w="935725"/>
                <a:gridCol w="935725"/>
              </a:tblGrid>
              <a:tr h="148301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Hasta 18 meses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De los 18 a los 24 meses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A partir de los 24 meses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966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Funciones del lenguaje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Usos del lenguaje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Funciones del lenguaje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Usos del lenguaje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Funciones del lenguaje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Usos del lenguaje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3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Instrumental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obtener algo, para que las cosas se realicen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7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Pragmática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El lenguaje en cuanto acción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Interpersonal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Para participar de la sit de habla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Reguladora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ordenar la propia conducta y de los demás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 err="1">
                          <a:latin typeface="Times New Roman"/>
                          <a:ea typeface="Droid Sans Fallback"/>
                          <a:cs typeface="Lohit Hindi"/>
                        </a:rPr>
                        <a:t>Interaccional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relacionarse con  los demás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3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Personal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 expresar </a:t>
                      </a:r>
                      <a:r>
                        <a:rPr lang="es-AR" sz="1000" kern="50" dirty="0" err="1">
                          <a:latin typeface="Times New Roman"/>
                          <a:ea typeface="Droid Sans Fallback"/>
                          <a:cs typeface="Lohit Hindi"/>
                        </a:rPr>
                        <a:t>demnads,necesidades</a:t>
                      </a: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, deseos ,opiniones ,</a:t>
                      </a:r>
                      <a:r>
                        <a:rPr lang="es-AR" sz="1000" kern="50" dirty="0" err="1">
                          <a:latin typeface="Times New Roman"/>
                          <a:ea typeface="Droid Sans Fallback"/>
                          <a:cs typeface="Lohit Hindi"/>
                        </a:rPr>
                        <a:t>etc</a:t>
                      </a: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7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Matética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El lenguaje en cuanto aprendizaje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Ideccional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Para hablar sobre el mundo real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3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Heurística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investigar la realidad y aprender sobre las cosas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Imaginativa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la creación o recreación del entorno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700" kern="50" dirty="0">
                          <a:latin typeface="Times New Roman"/>
                          <a:ea typeface="Droid Sans Fallback"/>
                          <a:cs typeface="Lohit Hindi"/>
                        </a:rPr>
                        <a:t>Ritual</a:t>
                      </a:r>
                      <a:endParaRPr lang="es-AR" sz="8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expresar formas convencionales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5932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7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Textual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Para la codificación en palabras y frases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4449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7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AR" sz="1000" kern="50" dirty="0">
                        <a:latin typeface="Times New Roman"/>
                        <a:ea typeface="Droid Sans Fallback"/>
                        <a:cs typeface="Lohit Hindi"/>
                      </a:endParaRP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>
                          <a:latin typeface="Times New Roman"/>
                          <a:ea typeface="Droid Sans Fallback"/>
                          <a:cs typeface="Lohit Hindi"/>
                        </a:rPr>
                        <a:t>Metalingüística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AR" sz="1000" kern="50" dirty="0">
                          <a:latin typeface="Times New Roman"/>
                          <a:ea typeface="Droid Sans Fallback"/>
                          <a:cs typeface="Lohit Hindi"/>
                        </a:rPr>
                        <a:t>Para reflexionar sobre el lenguaje</a:t>
                      </a:r>
                    </a:p>
                  </a:txBody>
                  <a:tcPr marL="46288" marR="462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331</Words>
  <Application>Microsoft Office PowerPoint</Application>
  <PresentationFormat>Presentación en pantalla (4:3)</PresentationFormat>
  <Paragraphs>84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FUNCIONES DEL LENGUAJE  M..A.K. HALLIDAY </vt:lpstr>
      <vt:lpstr>Aparecen en forma evolutiva con características determinadas</vt:lpstr>
      <vt:lpstr>PRIMERA ETAPA Desde los 10 a 18 meses </vt:lpstr>
      <vt:lpstr>SEGUNDA ETAPA Desde los 18 a 24 meses </vt:lpstr>
      <vt:lpstr>TERCERA ETAPA A partir de los 24 meses 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chili</dc:creator>
  <cp:lastModifiedBy>chili</cp:lastModifiedBy>
  <cp:revision>11</cp:revision>
  <dcterms:created xsi:type="dcterms:W3CDTF">2012-08-28T22:07:56Z</dcterms:created>
  <dcterms:modified xsi:type="dcterms:W3CDTF">2012-08-31T00:08:07Z</dcterms:modified>
</cp:coreProperties>
</file>